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0" r:id="rId3"/>
    <p:sldId id="257" r:id="rId4"/>
    <p:sldId id="258" r:id="rId5"/>
    <p:sldId id="259" r:id="rId6"/>
    <p:sldId id="261" r:id="rId7"/>
    <p:sldId id="262" r:id="rId8"/>
    <p:sldId id="264" r:id="rId9"/>
    <p:sldId id="266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7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7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3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4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8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0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3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3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5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8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Roman Krivonos</dc:creator>
  <cp:lastModifiedBy>Roman Krivonos</cp:lastModifiedBy>
  <cp:revision>15</cp:revision>
  <dcterms:created xsi:type="dcterms:W3CDTF">2019-01-15T13:40:14Z</dcterms:created>
  <dcterms:modified xsi:type="dcterms:W3CDTF">2019-01-20T13:23:57Z</dcterms:modified>
</cp:coreProperties>
</file>